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1833" r:id="rId2"/>
    <p:sldId id="1847" r:id="rId3"/>
    <p:sldId id="2281" r:id="rId4"/>
    <p:sldId id="2282" r:id="rId5"/>
    <p:sldId id="2283" r:id="rId6"/>
    <p:sldId id="2284" r:id="rId7"/>
    <p:sldId id="2285" r:id="rId8"/>
    <p:sldId id="2295" r:id="rId9"/>
    <p:sldId id="2296" r:id="rId10"/>
    <p:sldId id="1845" r:id="rId11"/>
    <p:sldId id="2286" r:id="rId12"/>
    <p:sldId id="2287" r:id="rId13"/>
    <p:sldId id="2200" r:id="rId14"/>
    <p:sldId id="2288" r:id="rId15"/>
    <p:sldId id="2279" r:id="rId16"/>
    <p:sldId id="2289" r:id="rId17"/>
    <p:sldId id="2290" r:id="rId18"/>
    <p:sldId id="2291" r:id="rId19"/>
    <p:sldId id="2277" r:id="rId20"/>
    <p:sldId id="2292" r:id="rId21"/>
    <p:sldId id="2299" r:id="rId22"/>
    <p:sldId id="2293" r:id="rId23"/>
    <p:sldId id="2230" r:id="rId24"/>
    <p:sldId id="2297" r:id="rId25"/>
    <p:sldId id="2298" r:id="rId26"/>
    <p:sldId id="2278" r:id="rId27"/>
    <p:sldId id="183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08EBF96-1F1D-436C-BA7C-054B22FCF8F1}">
          <p14:sldIdLst>
            <p14:sldId id="1833"/>
          </p14:sldIdLst>
        </p14:section>
        <p14:section name="项目分析" id="{8D51BD0E-0F3C-40B3-956C-35B7CCBEC109}">
          <p14:sldIdLst>
            <p14:sldId id="1847"/>
            <p14:sldId id="2281"/>
            <p14:sldId id="2282"/>
            <p14:sldId id="2283"/>
            <p14:sldId id="2284"/>
            <p14:sldId id="2285"/>
          </p14:sldIdLst>
        </p14:section>
        <p14:section name="开发流程" id="{C8A9F4B9-BE78-4D95-8B5F-98C2A17274A7}">
          <p14:sldIdLst>
            <p14:sldId id="2295"/>
            <p14:sldId id="2296"/>
          </p14:sldIdLst>
        </p14:section>
        <p14:section name="小组成员分工" id="{53592B31-0D0D-4464-B766-01457C38ADA3}">
          <p14:sldIdLst>
            <p14:sldId id="1845"/>
            <p14:sldId id="2286"/>
            <p14:sldId id="2287"/>
            <p14:sldId id="2200"/>
            <p14:sldId id="2288"/>
          </p14:sldIdLst>
        </p14:section>
        <p14:section name="编码管理" id="{CCBFB5CC-6CC9-46B6-BF75-2387CB75F9A8}">
          <p14:sldIdLst>
            <p14:sldId id="2279"/>
            <p14:sldId id="2289"/>
            <p14:sldId id="2290"/>
            <p14:sldId id="2291"/>
          </p14:sldIdLst>
        </p14:section>
        <p14:section name="文档管理" id="{85A10765-C34B-4C40-A848-7E3C6E242EF5}">
          <p14:sldIdLst>
            <p14:sldId id="2277"/>
            <p14:sldId id="2292"/>
            <p14:sldId id="2299"/>
          </p14:sldIdLst>
        </p14:section>
        <p14:section name="系统实现演示" id="{C85BD0FE-0FBC-433C-8848-5BE55B06CB0A}">
          <p14:sldIdLst>
            <p14:sldId id="2293"/>
            <p14:sldId id="2230"/>
            <p14:sldId id="2297"/>
            <p14:sldId id="2298"/>
          </p14:sldIdLst>
        </p14:section>
        <p14:section name="测试" id="{1F93B29E-DA69-4A8A-99AC-D060A27A04CA}">
          <p14:sldIdLst>
            <p14:sldId id="2278"/>
          </p14:sldIdLst>
        </p14:section>
        <p14:section name="6" id="{D94630B2-1E28-4025-921B-6E86901C63E3}">
          <p14:sldIdLst>
            <p14:sldId id="18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0368-655A-4F44-BE0F-55AE79F825AB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B3047-3EA3-4E7E-AF30-827FC2A2A7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5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47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66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13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196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44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363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80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93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1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27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22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056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134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55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31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424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266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98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35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554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93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28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0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E3B88-4226-7626-8EFB-A48FB6634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5F7759-886A-F3FE-3E4C-5D7C7954F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A2E2A-282F-374F-3938-B68E0645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74C6D-A242-C2D6-7CD9-293AF299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3DC86-80CC-1F1E-3B42-AD19A9A9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9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A990-B725-2436-1B66-2A7C2897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CF6681-27A5-2018-BDA7-20A4E15E6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D7D50-B8B9-0E5C-47D9-5A73BFD1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E7CC5-D4C0-2F1A-A86A-555B12C2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3D3FB-C6EC-D82C-B058-2167AFC3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7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919AD4-4A58-2438-9E30-2F8C9E460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CAAFC5-C29A-FD79-E1B6-0A18598DF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A798FF-AD82-56BC-C7AA-2D21B645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875B9-D81A-8D31-FEBC-E4F5B68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BA80E-147E-8072-79DF-A522622C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4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47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8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8286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92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49E13-4A43-43E0-8925-CD79EB86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AE305-B53B-1069-E0C1-AEFAFF32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6F703-943E-97C6-2D74-5CF694A8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0EB20-6B20-1D0A-3175-D9F07C99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9FD11E-68E9-1E45-6FC7-2C4653F1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5ACBE-3D92-B7F4-2BA0-E2811908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75D23-F549-F94E-B5F1-E5997E8C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2A3FB-2D99-5DFD-7C61-0A864991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3FCAD-A603-6966-4E30-301D617A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F6F22-3307-777C-478C-E68B70DE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9D862-95C5-024E-7076-C3DBA66B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F1C92-CE0B-3C58-3903-9704571AC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CF6247-9797-7A8D-E2C4-39E84C48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AE670-C83C-89A9-ECD7-D504323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006801-84C9-76D2-DDDC-3C06441D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292E1B-CCEC-3230-9840-2D292A39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83DA-C8D8-72FB-F7FC-02E194AB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ED5B83-410A-C530-8427-44C9EE01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015FBD-755A-2453-237B-26ED9C6AF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B342A-841F-E378-A09A-9C5EFD6B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60A037-5FBD-A852-F041-77FE1B6BA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263386-9548-3763-233B-79680F85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CAEEF3-51E6-BD4A-C9F5-5DC8798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6CE236-DDD0-2491-BAD4-D1B8D51B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7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A470-B21C-D382-DBBB-605900C9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64AFEA-B5F3-8139-8769-5E328C8A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EB0326-AEE5-003E-F688-DC1C5827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968257-A084-6B09-5837-2C85AE33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3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7D658C-722C-9E7C-59CF-9052EA0E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C16474-E72A-8BE3-5FD6-BAEE0FAC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E4EAF-91C6-D7B9-E7C9-9786F93A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04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C431E-B208-9B85-A545-F0F6DE34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395BD-F73C-B7CF-2BF6-DDB97B557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831E19-CF52-1B15-31F6-ED51EDAE5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EE48B-E5EE-8792-F200-C1A0A457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6B8201-74F2-4548-9A7A-E1C86A26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1503C7-0084-AF5E-8984-F5583CB9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5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A96C8-E22D-31E8-6DFC-4F1C8658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32D7A2-DF0F-820E-F953-36F2F2456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676418-9435-1023-B956-E415D83D3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6AD45F-298E-81A1-7D9D-21344439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F6D51-B4FC-0315-A3D2-0AA39FA7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78C1A-21FB-540B-595E-CDEA81D6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6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E99A5C-0B3F-5CB5-B471-EB3147C6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F15A0-5409-D26C-820C-50275F26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0F4D0-F66B-8DF1-F9F2-E9C789DD7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27BB0-B8AC-5EFD-10F5-3D045A86D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86455-4E47-E851-7D3A-277CAF729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9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13420" y="2835483"/>
            <a:ext cx="6236023" cy="646331"/>
          </a:xfrm>
        </p:spPr>
        <p:txBody>
          <a:bodyPr/>
          <a:lstStyle/>
          <a:p>
            <a:r>
              <a:rPr lang="en-US" altLang="zh-CN" dirty="0" err="1"/>
              <a:t>ArkTSTaoBao</a:t>
            </a:r>
            <a:r>
              <a:rPr lang="en-US" altLang="zh-CN" dirty="0"/>
              <a:t> </a:t>
            </a:r>
            <a:r>
              <a:rPr lang="zh-CN" altLang="en-US" dirty="0"/>
              <a:t>最终阶段汇报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137014" y="2329801"/>
            <a:ext cx="5154585" cy="258532"/>
          </a:xfrm>
        </p:spPr>
        <p:txBody>
          <a:bodyPr/>
          <a:lstStyle/>
          <a:p>
            <a:r>
              <a:rPr lang="zh-CN" altLang="en-US" dirty="0"/>
              <a:t>制作人：王梓宪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143364" y="4196058"/>
            <a:ext cx="5598700" cy="350352"/>
          </a:xfrm>
        </p:spPr>
        <p:txBody>
          <a:bodyPr/>
          <a:lstStyle/>
          <a:p>
            <a:r>
              <a:rPr lang="en-US" altLang="zh-CN" dirty="0" err="1"/>
              <a:t>YouJun</a:t>
            </a:r>
            <a:r>
              <a:rPr lang="zh-CN" altLang="en-US" dirty="0"/>
              <a:t>                                                 </a:t>
            </a:r>
            <a:r>
              <a:rPr lang="en-US" altLang="zh-CN" dirty="0"/>
              <a:t>2024-1-25</a:t>
            </a:r>
          </a:p>
        </p:txBody>
      </p:sp>
    </p:spTree>
    <p:extLst>
      <p:ext uri="{BB962C8B-B14F-4D97-AF65-F5344CB8AC3E}">
        <p14:creationId xmlns:p14="http://schemas.microsoft.com/office/powerpoint/2010/main" val="143118044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63199" y="4312981"/>
            <a:ext cx="4265601" cy="782043"/>
            <a:chOff x="5181690" y="2820871"/>
            <a:chExt cx="3099755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292842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小组人员分工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D86BF9-1E2B-C820-7858-3AF33428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2" y="1768007"/>
            <a:ext cx="3343275" cy="1885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71223A-210F-1A78-44C5-2FF044F0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2" y="4214429"/>
            <a:ext cx="3952875" cy="17430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AA0020-A297-44EC-7F6D-F1A95EB4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939" y="1768007"/>
            <a:ext cx="3736422" cy="2146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7F7AC9-1871-54AD-164E-1155EA0FD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797" y="4820796"/>
            <a:ext cx="2635385" cy="11367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461AFE8-9DC0-3C89-E07F-334C9AED6FB8}"/>
              </a:ext>
            </a:extLst>
          </p:cNvPr>
          <p:cNvSpPr txBox="1"/>
          <p:nvPr/>
        </p:nvSpPr>
        <p:spPr>
          <a:xfrm>
            <a:off x="723996" y="1207535"/>
            <a:ext cx="6097022" cy="40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数据结构定义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43876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61AFE8-9DC0-3C89-E07F-334C9AED6FB8}"/>
              </a:ext>
            </a:extLst>
          </p:cNvPr>
          <p:cNvSpPr txBox="1"/>
          <p:nvPr/>
        </p:nvSpPr>
        <p:spPr>
          <a:xfrm>
            <a:off x="723996" y="1207535"/>
            <a:ext cx="1853507" cy="40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后台数据管理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BBD012-38B1-B274-B3C4-AE90335F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98" y="1408199"/>
            <a:ext cx="6459566" cy="47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27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717BE-F72C-4961-5EA7-892189DC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95" y="1884031"/>
            <a:ext cx="1942891" cy="4274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24EE06-2D7A-8E14-3C5D-BBE7E1B37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42" y="1884030"/>
            <a:ext cx="1942891" cy="42743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FA3D34-607E-FA54-736D-C40606ADD7FF}"/>
              </a:ext>
            </a:extLst>
          </p:cNvPr>
          <p:cNvSpPr txBox="1"/>
          <p:nvPr/>
        </p:nvSpPr>
        <p:spPr>
          <a:xfrm>
            <a:off x="723996" y="1207535"/>
            <a:ext cx="3332503" cy="761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加入购物车、结算页面</a:t>
            </a:r>
          </a:p>
          <a:p>
            <a:pPr>
              <a:lnSpc>
                <a:spcPct val="130000"/>
              </a:lnSpc>
            </a:pP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6994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A3D34-607E-FA54-736D-C40606ADD7FF}"/>
              </a:ext>
            </a:extLst>
          </p:cNvPr>
          <p:cNvSpPr txBox="1"/>
          <p:nvPr/>
        </p:nvSpPr>
        <p:spPr>
          <a:xfrm>
            <a:off x="723996" y="1207535"/>
            <a:ext cx="4332820" cy="761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整合项目，建立与维护跨组件功能</a:t>
            </a:r>
            <a:endParaRPr lang="en-US" altLang="zh-CN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维护跨组件数据流通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742DA4-7489-6A13-835F-B4346CC8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34" y="1608863"/>
            <a:ext cx="7190311" cy="45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4925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497113" y="4105937"/>
            <a:ext cx="3197773" cy="782043"/>
            <a:chOff x="5181690" y="2820871"/>
            <a:chExt cx="225260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144568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编码管理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3825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代码托管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9E2E7-E9B3-3470-C74A-2755E26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45" y="1062719"/>
            <a:ext cx="8502109" cy="5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696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分支管理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902F8-37D6-56D6-FA6E-BE637C8E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93" y="973883"/>
            <a:ext cx="8569614" cy="51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758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编码管理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E947D-8D85-75C6-C00A-0AAAFD23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75" y="958329"/>
            <a:ext cx="8643849" cy="51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95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417333" y="4216402"/>
            <a:ext cx="3357334" cy="782043"/>
            <a:chOff x="5181690" y="2820871"/>
            <a:chExt cx="236500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155808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文档管理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3488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027204" y="4175421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项目分析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51316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项目文档展示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FD24E3-9790-D352-30A4-CF1DC3B73E7B}"/>
              </a:ext>
            </a:extLst>
          </p:cNvPr>
          <p:cNvSpPr txBox="1"/>
          <p:nvPr/>
        </p:nvSpPr>
        <p:spPr>
          <a:xfrm>
            <a:off x="9696322" y="12335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需求文档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13E81-4623-AC16-5B72-99D5165A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37" y="1071359"/>
            <a:ext cx="7881389" cy="47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0662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项目文档展示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FD24E3-9790-D352-30A4-CF1DC3B73E7B}"/>
              </a:ext>
            </a:extLst>
          </p:cNvPr>
          <p:cNvSpPr txBox="1"/>
          <p:nvPr/>
        </p:nvSpPr>
        <p:spPr>
          <a:xfrm>
            <a:off x="9696322" y="12335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测试方案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13E81-4623-AC16-5B72-99D5165A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849" y="1071359"/>
            <a:ext cx="7805765" cy="47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528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821879" y="4296180"/>
            <a:ext cx="4548241" cy="1203617"/>
            <a:chOff x="5181690" y="2820871"/>
            <a:chExt cx="2578318" cy="84786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438790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780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系统实现演示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8927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最终结果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7233F7-93D0-E764-9BE7-7E3ECA5B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4" y="1834936"/>
            <a:ext cx="1973576" cy="43418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F48BD2-459C-6CE6-F696-46830981D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3407" y="1834934"/>
            <a:ext cx="1973576" cy="43418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2A39AD-C5A7-56FB-7FEF-E2F60D06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400" y="1834934"/>
            <a:ext cx="1973577" cy="4341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308015-792C-53B8-A77C-8DDB76FF5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146" y="1834934"/>
            <a:ext cx="1973577" cy="43418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477B8E-9832-7FBA-4446-05A0A42C6B91}"/>
              </a:ext>
            </a:extLst>
          </p:cNvPr>
          <p:cNvSpPr txBox="1"/>
          <p:nvPr/>
        </p:nvSpPr>
        <p:spPr>
          <a:xfrm>
            <a:off x="1644447" y="1408829"/>
            <a:ext cx="927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登陆页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4B683A-A2BE-989F-2CD1-608AC66F1D8D}"/>
              </a:ext>
            </a:extLst>
          </p:cNvPr>
          <p:cNvSpPr txBox="1"/>
          <p:nvPr/>
        </p:nvSpPr>
        <p:spPr>
          <a:xfrm>
            <a:off x="4654089" y="1408829"/>
            <a:ext cx="65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首页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B6199F-41FB-5B8B-62EA-ABF7DF6F423A}"/>
              </a:ext>
            </a:extLst>
          </p:cNvPr>
          <p:cNvSpPr txBox="1"/>
          <p:nvPr/>
        </p:nvSpPr>
        <p:spPr>
          <a:xfrm>
            <a:off x="7323647" y="1408829"/>
            <a:ext cx="141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商品详情页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CE7140-7DFB-8368-879B-6C296F94BE1D}"/>
              </a:ext>
            </a:extLst>
          </p:cNvPr>
          <p:cNvSpPr txBox="1"/>
          <p:nvPr/>
        </p:nvSpPr>
        <p:spPr>
          <a:xfrm>
            <a:off x="9908757" y="1408829"/>
            <a:ext cx="159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加入购物车页</a:t>
            </a:r>
          </a:p>
        </p:txBody>
      </p:sp>
    </p:spTree>
    <p:extLst>
      <p:ext uri="{BB962C8B-B14F-4D97-AF65-F5344CB8AC3E}">
        <p14:creationId xmlns:p14="http://schemas.microsoft.com/office/powerpoint/2010/main" val="3360855971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最终结果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09514-3E5B-B0AB-4108-3EEDCD4B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41" y="1834934"/>
            <a:ext cx="1973577" cy="4341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ACE0BD-EBB6-BFBB-C4A9-6582EB06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47" y="1834934"/>
            <a:ext cx="1973577" cy="43418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AC0C5-C48A-942B-68D1-1507B310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91" y="1834933"/>
            <a:ext cx="1973577" cy="43418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5D30E3-8441-A8DB-52E4-5DE7A68EB6CF}"/>
              </a:ext>
            </a:extLst>
          </p:cNvPr>
          <p:cNvSpPr txBox="1"/>
          <p:nvPr/>
        </p:nvSpPr>
        <p:spPr>
          <a:xfrm>
            <a:off x="7538071" y="1421103"/>
            <a:ext cx="89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订单页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D551D-640E-5FB4-1A69-DE383B05D0DF}"/>
              </a:ext>
            </a:extLst>
          </p:cNvPr>
          <p:cNvSpPr txBox="1"/>
          <p:nvPr/>
        </p:nvSpPr>
        <p:spPr>
          <a:xfrm>
            <a:off x="4338532" y="1421103"/>
            <a:ext cx="1102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购物车页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F2082-ACD2-6020-5FED-D140A55B7007}"/>
              </a:ext>
            </a:extLst>
          </p:cNvPr>
          <p:cNvSpPr txBox="1"/>
          <p:nvPr/>
        </p:nvSpPr>
        <p:spPr>
          <a:xfrm>
            <a:off x="1225663" y="1421103"/>
            <a:ext cx="1335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直接支付页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F3327-6A0E-E915-CEAF-78AF80229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198" y="1834932"/>
            <a:ext cx="1973577" cy="43418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04578C-99BE-434A-5FE0-5B5312A9C231}"/>
              </a:ext>
            </a:extLst>
          </p:cNvPr>
          <p:cNvSpPr txBox="1"/>
          <p:nvPr/>
        </p:nvSpPr>
        <p:spPr>
          <a:xfrm>
            <a:off x="10307078" y="1421103"/>
            <a:ext cx="89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搜索页</a:t>
            </a:r>
          </a:p>
        </p:txBody>
      </p:sp>
    </p:spTree>
    <p:extLst>
      <p:ext uri="{BB962C8B-B14F-4D97-AF65-F5344CB8AC3E}">
        <p14:creationId xmlns:p14="http://schemas.microsoft.com/office/powerpoint/2010/main" val="158405861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实机演示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5604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963345" y="4222540"/>
            <a:ext cx="2265310" cy="782043"/>
            <a:chOff x="5181690" y="2820871"/>
            <a:chExt cx="159574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78883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测试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7624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6" y="2717247"/>
            <a:ext cx="852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195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n-ea"/>
              </a:rPr>
              <a:t>选题：</a:t>
            </a:r>
            <a:endParaRPr lang="en-US" altLang="zh-CN" sz="3200" dirty="0">
              <a:latin typeface="+mn-ea"/>
            </a:endParaRPr>
          </a:p>
          <a:p>
            <a:pPr lvl="1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完成一套使用</a:t>
            </a:r>
            <a:r>
              <a:rPr lang="en-US" altLang="zh-CN" sz="2800" kern="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ArkTS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语言编写的，能够运行在</a:t>
            </a:r>
            <a:r>
              <a:rPr lang="en-US" altLang="zh-CN" sz="2800" kern="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HarmonyOS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环境下的，模仿淘宝的购物</a:t>
            </a:r>
            <a:r>
              <a:rPr lang="en-US" altLang="zh-CN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936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147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n-ea"/>
              </a:rPr>
              <a:t>系统功能需求：</a:t>
            </a:r>
            <a:endParaRPr lang="en-US" altLang="zh-CN" sz="3200" dirty="0">
              <a:latin typeface="+mn-ea"/>
            </a:endParaRPr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sz="3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ECA1986-79C6-63E9-1581-8F55E7F9061D}"/>
              </a:ext>
            </a:extLst>
          </p:cNvPr>
          <p:cNvGraphicFramePr>
            <a:graphicFrameLocks noGrp="1"/>
          </p:cNvGraphicFramePr>
          <p:nvPr/>
        </p:nvGraphicFramePr>
        <p:xfrm>
          <a:off x="846894" y="2411577"/>
          <a:ext cx="812335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357">
                  <a:extLst>
                    <a:ext uri="{9D8B030D-6E8A-4147-A177-3AD203B41FA5}">
                      <a16:colId xmlns:a16="http://schemas.microsoft.com/office/drawing/2014/main" val="7298913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1058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页面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1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用户可以通过账号登录并使用商城，提供注册功能和登录功能。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0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展示可供购买的商品及其价格供用户选择。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3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商品详情页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展示商品的具体详情以及型号，提供购买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放入购物车功能。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购物车页面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展示已经放入购物车的物品，提供支付功能。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5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支付页面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支付购买选中的商品。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7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订单页面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展示已经支付购买的商品。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7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6632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页面架构设计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6749" y="98723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FDA2AC-6637-24FA-956B-DAC8819D6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C1DB01-22D3-2D85-FE5E-AEAE6401B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69" y="1092093"/>
            <a:ext cx="4472659" cy="4673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58751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页栈设计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6749" y="98723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FDA2AC-6637-24FA-956B-DAC8819D6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552A9-B4A7-BDDD-842F-3BEC23C4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28" y="1965957"/>
            <a:ext cx="5408543" cy="2926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8552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开发模型选择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2348477-5D10-4901-9173-DC964BF89229}"/>
              </a:ext>
            </a:extLst>
          </p:cNvPr>
          <p:cNvSpPr/>
          <p:nvPr/>
        </p:nvSpPr>
        <p:spPr>
          <a:xfrm>
            <a:off x="674412" y="162601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0A034329-0ACC-472E-884C-4E78CC69A788}"/>
              </a:ext>
            </a:extLst>
          </p:cNvPr>
          <p:cNvSpPr/>
          <p:nvPr/>
        </p:nvSpPr>
        <p:spPr>
          <a:xfrm>
            <a:off x="5822046" y="236624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4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AADF55-D27C-40F9-930F-99385A786CB9}"/>
              </a:ext>
            </a:extLst>
          </p:cNvPr>
          <p:cNvSpPr txBox="1"/>
          <p:nvPr/>
        </p:nvSpPr>
        <p:spPr>
          <a:xfrm>
            <a:off x="4978400" y="2558913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i="1" spc="300" dirty="0">
                <a:solidFill>
                  <a:schemeClr val="accent1">
                    <a:alpha val="11000"/>
                  </a:schemeClr>
                </a:solidFill>
                <a:latin typeface="+mj-lt"/>
              </a:rPr>
              <a:t>VS</a:t>
            </a:r>
            <a:endParaRPr lang="zh-CN" altLang="en-US" sz="9600" i="1" spc="300" dirty="0">
              <a:solidFill>
                <a:schemeClr val="accent1">
                  <a:alpha val="11000"/>
                </a:schemeClr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4415BE-297A-4670-8F68-6825798EB1BD}"/>
              </a:ext>
            </a:extLst>
          </p:cNvPr>
          <p:cNvSpPr txBox="1"/>
          <p:nvPr/>
        </p:nvSpPr>
        <p:spPr>
          <a:xfrm>
            <a:off x="6723709" y="3584786"/>
            <a:ext cx="3904343" cy="1882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400" dirty="0"/>
              <a:t>迭代过程中采用瀑布模型，</a:t>
            </a:r>
            <a:endParaRPr lang="en-US" altLang="zh-CN" sz="2400" dirty="0"/>
          </a:p>
          <a:p>
            <a:pPr algn="just"/>
            <a:r>
              <a:rPr lang="zh-CN" altLang="en-US" sz="2400" dirty="0"/>
              <a:t>对算法、设计可行性进行评估后，</a:t>
            </a:r>
            <a:endParaRPr lang="en-US" altLang="zh-CN" sz="2400" dirty="0"/>
          </a:p>
          <a:p>
            <a:pPr algn="just"/>
            <a:r>
              <a:rPr lang="zh-CN" altLang="en-US" sz="2400" dirty="0"/>
              <a:t>再着手编码、测试。</a:t>
            </a:r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A929E3-FE8C-44A4-AA75-7D72577C71D4}"/>
              </a:ext>
            </a:extLst>
          </p:cNvPr>
          <p:cNvSpPr txBox="1"/>
          <p:nvPr/>
        </p:nvSpPr>
        <p:spPr>
          <a:xfrm>
            <a:off x="6723709" y="2892691"/>
            <a:ext cx="2656114" cy="516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瀑布模型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427E30-E0A0-458E-BE46-90E9D0AEE789}"/>
              </a:ext>
            </a:extLst>
          </p:cNvPr>
          <p:cNvSpPr txBox="1"/>
          <p:nvPr/>
        </p:nvSpPr>
        <p:spPr>
          <a:xfrm>
            <a:off x="1488961" y="2719151"/>
            <a:ext cx="3904343" cy="140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r>
              <a:rPr lang="zh-CN" altLang="en-US" sz="2400" dirty="0"/>
              <a:t>由于项目灵活性大，</a:t>
            </a:r>
            <a:endParaRPr lang="en-US" altLang="zh-CN" sz="2400" dirty="0"/>
          </a:p>
          <a:p>
            <a:pPr algn="r"/>
            <a:r>
              <a:rPr lang="zh-CN" altLang="en-US" sz="2400" dirty="0"/>
              <a:t>采用敏捷开发的方式试错，</a:t>
            </a:r>
            <a:endParaRPr lang="en-US" altLang="zh-CN" sz="2400" dirty="0"/>
          </a:p>
          <a:p>
            <a:pPr algn="r"/>
            <a:r>
              <a:rPr lang="zh-CN" altLang="en-US" sz="2400" dirty="0"/>
              <a:t>可进行多次迭代。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E2F0AC-FD39-4750-8D6D-33E078192640}"/>
              </a:ext>
            </a:extLst>
          </p:cNvPr>
          <p:cNvSpPr txBox="1"/>
          <p:nvPr/>
        </p:nvSpPr>
        <p:spPr>
          <a:xfrm>
            <a:off x="1488960" y="2027056"/>
            <a:ext cx="3904343" cy="516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敏捷模型</a:t>
            </a: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63489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2658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027204" y="4175421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开发流程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6017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开发流程图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63ED0-800C-C67D-76BC-11780078E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319212"/>
            <a:ext cx="84105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720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</TotalTime>
  <Words>337</Words>
  <Application>Microsoft Office PowerPoint</Application>
  <PresentationFormat>宽屏</PresentationFormat>
  <Paragraphs>122</Paragraphs>
  <Slides>27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Century Gothic</vt:lpstr>
      <vt:lpstr>Wingdings</vt:lpstr>
      <vt:lpstr>Office 主题​​</vt:lpstr>
      <vt:lpstr>ArkTSTaoBao 最终阶段汇报</vt:lpstr>
      <vt:lpstr>PowerPoint 演示文稿</vt:lpstr>
      <vt:lpstr>业务需求分析</vt:lpstr>
      <vt:lpstr>业务需求分析</vt:lpstr>
      <vt:lpstr>页面架构设计</vt:lpstr>
      <vt:lpstr>页栈设计</vt:lpstr>
      <vt:lpstr>开发模型选择</vt:lpstr>
      <vt:lpstr>PowerPoint 演示文稿</vt:lpstr>
      <vt:lpstr>开发流程图</vt:lpstr>
      <vt:lpstr>PowerPoint 演示文稿</vt:lpstr>
      <vt:lpstr>人员详细分工-王梓宪</vt:lpstr>
      <vt:lpstr>人员详细分工-王梓宪</vt:lpstr>
      <vt:lpstr>人员详细分工-王梓宪</vt:lpstr>
      <vt:lpstr>人员详细分工-王梓宪</vt:lpstr>
      <vt:lpstr>PowerPoint 演示文稿</vt:lpstr>
      <vt:lpstr>代码托管</vt:lpstr>
      <vt:lpstr>分支管理</vt:lpstr>
      <vt:lpstr>编码管理</vt:lpstr>
      <vt:lpstr>PowerPoint 演示文稿</vt:lpstr>
      <vt:lpstr>项目文档展示</vt:lpstr>
      <vt:lpstr>项目文档展示</vt:lpstr>
      <vt:lpstr>PowerPoint 演示文稿</vt:lpstr>
      <vt:lpstr>最终结果</vt:lpstr>
      <vt:lpstr>最终结果</vt:lpstr>
      <vt:lpstr>实机演示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优俊木马检测小组第一次汇报</dc:title>
  <dc:creator>zixian wang</dc:creator>
  <cp:lastModifiedBy>zixian wang</cp:lastModifiedBy>
  <cp:revision>484</cp:revision>
  <dcterms:created xsi:type="dcterms:W3CDTF">2023-08-24T07:38:14Z</dcterms:created>
  <dcterms:modified xsi:type="dcterms:W3CDTF">2024-01-25T09:11:36Z</dcterms:modified>
</cp:coreProperties>
</file>